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Oscilando minha fé, </a:t>
            </a:r>
          </a:p>
          <a:p>
            <a:r>
              <a:rPr lang="pt-BR" dirty="0"/>
              <a:t>Cristo valerá.</a:t>
            </a:r>
          </a:p>
          <a:p>
            <a:r>
              <a:rPr lang="pt-BR" dirty="0"/>
              <a:t>Perseguido, a perecer, </a:t>
            </a:r>
          </a:p>
          <a:p>
            <a:r>
              <a:rPr lang="pt-BR" dirty="0"/>
              <a:t>Ele valerá.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86832-B780-483A-BECE-3C60CF551F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valerá! Ele valerá! </a:t>
            </a:r>
          </a:p>
          <a:p>
            <a:r>
              <a:rPr lang="pt-BR" dirty="0"/>
              <a:t>Seu amor por mim não muda, </a:t>
            </a:r>
          </a:p>
          <a:p>
            <a:r>
              <a:rPr lang="pt-BR" dirty="0"/>
              <a:t>Sim, me valerá.</a:t>
            </a:r>
          </a:p>
        </p:txBody>
      </p:sp>
    </p:spTree>
    <p:extLst>
      <p:ext uri="{BB962C8B-B14F-4D97-AF65-F5344CB8AC3E}">
        <p14:creationId xmlns:p14="http://schemas.microsoft.com/office/powerpoint/2010/main" val="190964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Crente inútil eu serei,</a:t>
            </a:r>
          </a:p>
          <a:p>
            <a:r>
              <a:rPr lang="pt-BR" dirty="0"/>
              <a:t>Se me não valer; </a:t>
            </a:r>
          </a:p>
          <a:p>
            <a:r>
              <a:rPr lang="pt-BR" dirty="0"/>
              <a:t>Nem serviço prestarei </a:t>
            </a:r>
          </a:p>
          <a:p>
            <a:r>
              <a:rPr lang="pt-BR" dirty="0"/>
              <a:t>Sem o Seu poder. </a:t>
            </a:r>
          </a:p>
        </p:txBody>
      </p:sp>
    </p:spTree>
    <p:extLst>
      <p:ext uri="{BB962C8B-B14F-4D97-AF65-F5344CB8AC3E}">
        <p14:creationId xmlns:p14="http://schemas.microsoft.com/office/powerpoint/2010/main" val="202280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86832-B780-483A-BECE-3C60CF551F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valerá! Ele valerá! </a:t>
            </a:r>
          </a:p>
          <a:p>
            <a:r>
              <a:rPr lang="pt-BR" dirty="0"/>
              <a:t>Seu amor por mim não muda, </a:t>
            </a:r>
          </a:p>
          <a:p>
            <a:r>
              <a:rPr lang="pt-BR" dirty="0"/>
              <a:t>Sim, me valerá.</a:t>
            </a:r>
          </a:p>
        </p:txBody>
      </p:sp>
    </p:spTree>
    <p:extLst>
      <p:ext uri="{BB962C8B-B14F-4D97-AF65-F5344CB8AC3E}">
        <p14:creationId xmlns:p14="http://schemas.microsoft.com/office/powerpoint/2010/main" val="239899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Seu sangue me comprou, </a:t>
            </a:r>
          </a:p>
          <a:p>
            <a:r>
              <a:rPr lang="pt-BR" dirty="0"/>
              <a:t>Não me deixará. </a:t>
            </a:r>
          </a:p>
          <a:p>
            <a:r>
              <a:rPr lang="pt-BR" dirty="0"/>
              <a:t>Vida eterna me outorgou; </a:t>
            </a:r>
          </a:p>
          <a:p>
            <a:r>
              <a:rPr lang="pt-BR" dirty="0"/>
              <a:t>Sim, me valerá.</a:t>
            </a:r>
          </a:p>
        </p:txBody>
      </p:sp>
    </p:spTree>
    <p:extLst>
      <p:ext uri="{BB962C8B-B14F-4D97-AF65-F5344CB8AC3E}">
        <p14:creationId xmlns:p14="http://schemas.microsoft.com/office/powerpoint/2010/main" val="334966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VALERÁ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86832-B780-483A-BECE-3C60CF551F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valerá! Ele valerá! </a:t>
            </a:r>
          </a:p>
          <a:p>
            <a:r>
              <a:rPr lang="pt-BR" dirty="0"/>
              <a:t>Seu amor por mim não muda, </a:t>
            </a:r>
          </a:p>
          <a:p>
            <a:r>
              <a:rPr lang="pt-BR" dirty="0"/>
              <a:t>Sim, me valerá.</a:t>
            </a:r>
          </a:p>
        </p:txBody>
      </p:sp>
    </p:spTree>
    <p:extLst>
      <p:ext uri="{BB962C8B-B14F-4D97-AF65-F5344CB8AC3E}">
        <p14:creationId xmlns:p14="http://schemas.microsoft.com/office/powerpoint/2010/main" val="34347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128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VALERÁ</vt:lpstr>
      <vt:lpstr>CRISTO VALERÁ</vt:lpstr>
      <vt:lpstr>CRISTO VALERÁ</vt:lpstr>
      <vt:lpstr>CRISTO VALERÁ</vt:lpstr>
      <vt:lpstr>CRISTO VALERÁ</vt:lpstr>
      <vt:lpstr>CRISTO VALERÁ</vt:lpstr>
      <vt:lpstr>CRISTO VALERÁ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2019-06-12T22:42:52Z</dcterms:modified>
</cp:coreProperties>
</file>